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4" r:id="rId3"/>
    <p:sldId id="275" r:id="rId4"/>
    <p:sldId id="276" r:id="rId5"/>
    <p:sldId id="277" r:id="rId6"/>
    <p:sldId id="278" r:id="rId7"/>
    <p:sldId id="279" r:id="rId8"/>
    <p:sldId id="280" r:id="rId9"/>
    <p:sldId id="256" r:id="rId10"/>
    <p:sldId id="257" r:id="rId11"/>
    <p:sldId id="259" r:id="rId12"/>
    <p:sldId id="260" r:id="rId13"/>
    <p:sldId id="261" r:id="rId14"/>
    <p:sldId id="262" r:id="rId15"/>
    <p:sldId id="263" r:id="rId16"/>
    <p:sldId id="264" r:id="rId17"/>
    <p:sldId id="266" r:id="rId18"/>
    <p:sldId id="258" r:id="rId19"/>
    <p:sldId id="267" r:id="rId20"/>
    <p:sldId id="268" r:id="rId21"/>
    <p:sldId id="269" r:id="rId22"/>
    <p:sldId id="270" r:id="rId23"/>
    <p:sldId id="271" r:id="rId24"/>
    <p:sldId id="272" r:id="rId25"/>
    <p:sldId id="27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87599-E884-140D-099B-36EBD1268E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BB6E82-BDE3-36AD-375D-5E2843679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A210C-DF28-C4B0-3F7F-2697F9BC8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E269-C78B-47C7-BE0E-824E4C034596}" type="datetimeFigureOut">
              <a:rPr lang="en-AU" smtClean="0"/>
              <a:t>16/04/2023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DB2C6E-9062-F61E-9B43-51AB4257B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3E81C2-2276-A43F-C9FA-4D7A33B48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F9F-4094-4DC8-ACDF-0508FD99FD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64874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CDEB2-AD4C-AE47-0219-8C750C9D7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C980E-5345-C8BD-D6CE-BBD971C45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75607-8A5E-8A4A-C510-20D9AF93E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E269-C78B-47C7-BE0E-824E4C034596}" type="datetimeFigureOut">
              <a:rPr lang="en-AU" smtClean="0"/>
              <a:t>16/04/2023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4F03-76B0-9EAA-17BA-512F592A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2C5C6-0BD0-057B-C66F-5365B0D5A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F9F-4094-4DC8-ACDF-0508FD99FD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189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DA2B08-25F6-B2CA-3BFA-7CB395E02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2BFF64-4E18-F9F0-9773-30B73E0E9B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EAF47-BBCA-B981-FC3E-1060CCBC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E269-C78B-47C7-BE0E-824E4C034596}" type="datetimeFigureOut">
              <a:rPr lang="en-AU" smtClean="0"/>
              <a:t>16/04/2023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6E55D-292C-8ED4-E770-EBF6E3100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91FA7-8576-11F1-4558-84724EFA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F9F-4094-4DC8-ACDF-0508FD99FD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8141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93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39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22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112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4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023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2475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26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3B3F6-4574-2590-2BA7-C0971E8E3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34703-27CD-3136-3048-5FA5348EA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CF157-6527-F3C5-E9E6-B310F8757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E269-C78B-47C7-BE0E-824E4C034596}" type="datetimeFigureOut">
              <a:rPr lang="en-AU" smtClean="0"/>
              <a:t>16/04/2023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AB0CA-28C5-9886-8787-20DEADFD2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17CC3-AC83-0EB1-9FE5-85BDBF9C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F9F-4094-4DC8-ACDF-0508FD99FD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79593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9508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07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04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92871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954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446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7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5823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21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BFE73-08A1-25A6-BD74-01E99334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C7CB8-B0CF-3ED0-83D6-F479BC5EC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2C164D-EB8A-B137-5F65-AFAE1C1F1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E269-C78B-47C7-BE0E-824E4C034596}" type="datetimeFigureOut">
              <a:rPr lang="en-AU" smtClean="0"/>
              <a:t>16/04/2023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F36A87-FF20-70CB-1256-7992E0760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67760-6D54-18C8-7B74-19A4C50AA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F9F-4094-4DC8-ACDF-0508FD99FD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353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1041C-F565-74EC-1AC9-4A2C0612A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D9468-2EC0-E553-0FBA-B8DA78AA4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45FE4-E128-9125-DF94-3A41F8C2D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59103A-B2D2-F196-F47D-04B8756D4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E269-C78B-47C7-BE0E-824E4C034596}" type="datetimeFigureOut">
              <a:rPr lang="en-AU" smtClean="0"/>
              <a:t>16/04/2023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409AD-7F58-1036-73D3-F814D6971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AACFD2-D278-C286-F84C-1ACBA3BBA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F9F-4094-4DC8-ACDF-0508FD99FD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0844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FF57B-0727-4699-66EE-4935C9CA0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35699-4177-4EFB-3D88-35DBF3C3A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EC9B1-2484-9C39-A920-A56B2DE4F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AA05C-9630-D1D0-C493-C63462DFBD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3D9A47-9368-404E-3591-6FC96348F7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DE5A38-5B33-3F0D-C377-558480BFE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E269-C78B-47C7-BE0E-824E4C034596}" type="datetimeFigureOut">
              <a:rPr lang="en-AU" smtClean="0"/>
              <a:t>16/04/2023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6BC3E4-1AEB-9F85-CF7D-AD165183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85DC5F-F20C-E1A0-D184-20813FD5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F9F-4094-4DC8-ACDF-0508FD99FD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780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1552F-8046-4D0A-2D3D-A6389898B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614375-55D2-1B40-2563-6CDEF1151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E269-C78B-47C7-BE0E-824E4C034596}" type="datetimeFigureOut">
              <a:rPr lang="en-AU" smtClean="0"/>
              <a:t>16/04/2023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6116D1-6C62-D2E4-7098-CE1A5F9B7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CB38A8-0240-9872-AA11-72BAC901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F9F-4094-4DC8-ACDF-0508FD99FD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994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B2564-1D08-8579-DFDA-8820D9BE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E269-C78B-47C7-BE0E-824E4C034596}" type="datetimeFigureOut">
              <a:rPr lang="en-AU" smtClean="0"/>
              <a:t>16/04/2023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E1EBB-FD34-E4D2-26E6-EFBA929BB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CE3EA-377E-25C2-4744-78B307F2E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F9F-4094-4DC8-ACDF-0508FD99FD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116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AA1B4-39A3-2E6B-7608-56B92EE4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F6580-1255-A2F2-1BD5-B9FFFB731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45B7A-492F-1948-86EE-EFD661B8C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05ECD-4A40-5AB5-A49B-8A7B8025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E269-C78B-47C7-BE0E-824E4C034596}" type="datetimeFigureOut">
              <a:rPr lang="en-AU" smtClean="0"/>
              <a:t>16/04/2023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176994-3B7B-3656-6216-8BEAAB008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C5C44-FAB9-B187-8563-35BA9339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F9F-4094-4DC8-ACDF-0508FD99FD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846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C283-A982-BC4B-BF8C-37D8AE91E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8EAAFB-525C-9669-47B7-C79C610A6B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F1276-D92B-994E-D450-7434E349C6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C8614-D38F-B462-ABA5-1092762A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CE269-C78B-47C7-BE0E-824E4C034596}" type="datetimeFigureOut">
              <a:rPr lang="en-AU" smtClean="0"/>
              <a:t>16/04/2023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DBCED-AF20-A819-BC5F-C14F4CAA9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F87214-F129-2F80-3639-27298E9E8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B9F9F-4094-4DC8-ACDF-0508FD99FD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8668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B071B3-358A-89D6-5032-A309DD1AD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E4F9B-7720-2FC1-ADBA-A2D994A2A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F75822-DBE7-C134-6AA4-42210CB5AD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CE269-C78B-47C7-BE0E-824E4C034596}" type="datetimeFigureOut">
              <a:rPr lang="en-AU" smtClean="0"/>
              <a:t>16/04/2023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C04F3-2EFA-1922-C486-CBE213916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AEFCE-7697-6DFD-2D99-0D06799D5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B9F9F-4094-4DC8-ACDF-0508FD99FD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075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4/16/2023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1153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Luke%2024&amp;version=NIV#fen-NIV-26005a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US" sz="6000" b="1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Luke 24:1-35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649355" y="896771"/>
            <a:ext cx="10684568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4DE3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 the first day of the week, very early in the morning, the women took the spices they had prepared and went to the tomb.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They found the stone rolled away from the tomb,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but when they entered, they did not find the body of the Lord Jesus.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While they were wondering about this, suddenly two men in clothes that gleamed like lightning stood beside them.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their fright the women bowed down with their faces to the ground, but the men said to them, "Why do you look for the living among the dead? </a:t>
            </a:r>
          </a:p>
        </p:txBody>
      </p:sp>
    </p:spTree>
    <p:extLst>
      <p:ext uri="{BB962C8B-B14F-4D97-AF65-F5344CB8AC3E}">
        <p14:creationId xmlns:p14="http://schemas.microsoft.com/office/powerpoint/2010/main" val="119675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87CD-BC11-728D-4D02-8AFBE1F3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/>
          <a:lstStyle/>
          <a:p>
            <a:r>
              <a:rPr lang="en-AU" dirty="0">
                <a:latin typeface="Copperplate Gothic Bold" panose="020E0705020206020404" pitchFamily="34" charset="0"/>
              </a:rPr>
              <a:t>Luke 24:1-35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3F8B-ECC1-765B-05F6-85D014891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525"/>
            <a:ext cx="10515600" cy="4351338"/>
          </a:xfrm>
        </p:spPr>
        <p:txBody>
          <a:bodyPr>
            <a:noAutofit/>
          </a:bodyPr>
          <a:lstStyle/>
          <a:p>
            <a:pPr algn="l"/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6 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He is not here; he has risen! Remember how he told you, while he was still with you in Galilee: </a:t>
            </a: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7 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‘The Son of Man must be delivered over to the hands of sinners, be crucified and on the third day be raised again.’ ” </a:t>
            </a: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8 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Then they remembered his words.</a:t>
            </a:r>
          </a:p>
          <a:p>
            <a:pPr algn="l"/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9 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When they came back from the tomb, they told all these things to the Eleven and to all the others. </a:t>
            </a: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10 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It was Mary Magdalene, Joanna, Mary the mother of James, and the others with them who told this to the apostles. </a:t>
            </a:r>
            <a:endParaRPr lang="en-AU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228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87CD-BC11-728D-4D02-8AFBE1F3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/>
          <a:lstStyle/>
          <a:p>
            <a:r>
              <a:rPr lang="en-AU" dirty="0">
                <a:latin typeface="Copperplate Gothic Bold" panose="020E0705020206020404" pitchFamily="34" charset="0"/>
              </a:rPr>
              <a:t>Luke 24:1-35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3F8B-ECC1-765B-05F6-85D014891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525"/>
            <a:ext cx="10515600" cy="4351338"/>
          </a:xfrm>
        </p:spPr>
        <p:txBody>
          <a:bodyPr>
            <a:noAutofit/>
          </a:bodyPr>
          <a:lstStyle/>
          <a:p>
            <a:pPr algn="l"/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11 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But they did not believe the women, because their words seemed to them like nonsense. </a:t>
            </a: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12 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Peter, however, got up and ran to the tomb. Bending over, he saw the strips of linen lying by themselves, and he went away, wondering to himself what had happened.</a:t>
            </a:r>
          </a:p>
          <a:p>
            <a:pPr algn="l"/>
            <a:r>
              <a:rPr lang="en-GB" sz="2800" b="1" i="0" dirty="0">
                <a:solidFill>
                  <a:srgbClr val="000000"/>
                </a:solidFill>
                <a:effectLst/>
                <a:latin typeface="system-ui"/>
              </a:rPr>
              <a:t>On the Road to Emmaus</a:t>
            </a:r>
          </a:p>
          <a:p>
            <a:pPr algn="l"/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13 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Now that same day two of them were going to a village called Emmaus, about seven miles</a:t>
            </a:r>
            <a:r>
              <a:rPr lang="en-GB" sz="2800" b="0" i="0" baseline="30000" dirty="0">
                <a:solidFill>
                  <a:srgbClr val="000000"/>
                </a:solidFill>
                <a:effectLst/>
                <a:latin typeface="system-ui"/>
              </a:rPr>
              <a:t>[</a:t>
            </a:r>
            <a:r>
              <a:rPr lang="en-GB" sz="2800" b="0" i="0" baseline="30000" dirty="0">
                <a:solidFill>
                  <a:srgbClr val="4A4A4A"/>
                </a:solidFill>
                <a:effectLst/>
                <a:latin typeface="system-ui"/>
                <a:hlinkClick r:id="rId2" tooltip="See footnote a"/>
              </a:rPr>
              <a:t>a</a:t>
            </a:r>
            <a:r>
              <a:rPr lang="en-GB" sz="2800" b="0" i="0" baseline="30000" dirty="0">
                <a:solidFill>
                  <a:srgbClr val="000000"/>
                </a:solidFill>
                <a:effectLst/>
                <a:latin typeface="system-ui"/>
              </a:rPr>
              <a:t>]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 from Jerusalem. </a:t>
            </a: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14 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They were talking with each other about everything that had happened. </a:t>
            </a:r>
            <a:endParaRPr lang="en-AU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7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87CD-BC11-728D-4D02-8AFBE1F3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/>
          <a:lstStyle/>
          <a:p>
            <a:r>
              <a:rPr lang="en-AU" dirty="0">
                <a:latin typeface="Copperplate Gothic Bold" panose="020E0705020206020404" pitchFamily="34" charset="0"/>
              </a:rPr>
              <a:t>Luke 24:1-35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3F8B-ECC1-765B-05F6-85D014891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525"/>
            <a:ext cx="10515600" cy="4351338"/>
          </a:xfrm>
        </p:spPr>
        <p:txBody>
          <a:bodyPr>
            <a:noAutofit/>
          </a:bodyPr>
          <a:lstStyle/>
          <a:p>
            <a:pPr algn="l"/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15 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As they talked and discussed these things with each other, Jesus himself came up and walked along with them; </a:t>
            </a: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16 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but they were kept from recognizing him.</a:t>
            </a:r>
          </a:p>
          <a:p>
            <a:pPr algn="l"/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17 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He asked them, “What are you discussing together as you walk along?”</a:t>
            </a:r>
          </a:p>
          <a:p>
            <a:pPr algn="l"/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They stood still, their faces downcast. </a:t>
            </a: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18 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One of them, named Cleopas, asked him, “Are you the only one visiting Jerusalem who does not know the things that have happened there in these days?”</a:t>
            </a:r>
          </a:p>
        </p:txBody>
      </p:sp>
    </p:spTree>
    <p:extLst>
      <p:ext uri="{BB962C8B-B14F-4D97-AF65-F5344CB8AC3E}">
        <p14:creationId xmlns:p14="http://schemas.microsoft.com/office/powerpoint/2010/main" val="270418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87CD-BC11-728D-4D02-8AFBE1F3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/>
          <a:lstStyle/>
          <a:p>
            <a:r>
              <a:rPr lang="en-AU" dirty="0">
                <a:latin typeface="Copperplate Gothic Bold" panose="020E0705020206020404" pitchFamily="34" charset="0"/>
              </a:rPr>
              <a:t>Luke 24:1-35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3F8B-ECC1-765B-05F6-85D014891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525"/>
            <a:ext cx="10515600" cy="4351338"/>
          </a:xfrm>
        </p:spPr>
        <p:txBody>
          <a:bodyPr>
            <a:noAutofit/>
          </a:bodyPr>
          <a:lstStyle/>
          <a:p>
            <a:pPr algn="l"/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19 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“What things?” he asked.</a:t>
            </a:r>
          </a:p>
          <a:p>
            <a:pPr algn="l"/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“About Jesus of Nazareth,” they replied. “He was a prophet, powerful in word and deed before God and all the people. </a:t>
            </a: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20 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The chief priests and our rulers handed him over to be sentenced to death, and they crucified him; </a:t>
            </a: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21 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but we had hoped that he was the one who was going to redeem Israel. And what is more, it is the third day since all this took place. </a:t>
            </a: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22 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In addition, some of our women amazed us. They went to the tomb early this morning </a:t>
            </a:r>
            <a:endParaRPr lang="en-AU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02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87CD-BC11-728D-4D02-8AFBE1F3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/>
          <a:lstStyle/>
          <a:p>
            <a:r>
              <a:rPr lang="en-AU" dirty="0">
                <a:latin typeface="Copperplate Gothic Bold" panose="020E0705020206020404" pitchFamily="34" charset="0"/>
              </a:rPr>
              <a:t>Luke 24:1-35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3F8B-ECC1-765B-05F6-85D014891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525"/>
            <a:ext cx="10515600" cy="4351338"/>
          </a:xfrm>
        </p:spPr>
        <p:txBody>
          <a:bodyPr>
            <a:noAutofit/>
          </a:bodyPr>
          <a:lstStyle/>
          <a:p>
            <a:pPr algn="l"/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23 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but didn’t find his body. They came and told us that they had seen a vision of angels, who said he was alive. </a:t>
            </a: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Then some of our companions went to the tomb and found it just as the women had said, but they did not see Jesus.”</a:t>
            </a:r>
          </a:p>
          <a:p>
            <a:pPr algn="l"/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25 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He said to them, “How foolish you are, and how slow to believe all that the prophets have spoken! </a:t>
            </a: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26 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Did not the Messiah have to suffer these things and then enter his glory?” </a:t>
            </a: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27 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And beginning with Moses and all the Prophets, he explained to them what was said in all the Scriptures concerning himself.</a:t>
            </a:r>
          </a:p>
        </p:txBody>
      </p:sp>
    </p:spTree>
    <p:extLst>
      <p:ext uri="{BB962C8B-B14F-4D97-AF65-F5344CB8AC3E}">
        <p14:creationId xmlns:p14="http://schemas.microsoft.com/office/powerpoint/2010/main" val="1112556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87CD-BC11-728D-4D02-8AFBE1F3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/>
          <a:lstStyle/>
          <a:p>
            <a:r>
              <a:rPr lang="en-AU" dirty="0">
                <a:latin typeface="Copperplate Gothic Bold" panose="020E0705020206020404" pitchFamily="34" charset="0"/>
              </a:rPr>
              <a:t>Luke 24:1-35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3F8B-ECC1-765B-05F6-85D014891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525"/>
            <a:ext cx="10515600" cy="4351338"/>
          </a:xfrm>
        </p:spPr>
        <p:txBody>
          <a:bodyPr>
            <a:noAutofit/>
          </a:bodyPr>
          <a:lstStyle/>
          <a:p>
            <a:pPr algn="l"/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28 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As they approached the village to which they were going, Jesus continued on as if he were going farther. </a:t>
            </a: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29 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But they urged him strongly, “Stay with us, for it is nearly evening; the day is almost over.” So he went in to stay with them.</a:t>
            </a:r>
          </a:p>
          <a:p>
            <a:pPr algn="l"/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30 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When he was at the table with them, he took bread, gave thanks, broke it and began to give it to them. </a:t>
            </a: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31 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Then their eyes were opened and they recognized him, and he disappeared from their sight. </a:t>
            </a: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32 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They asked each other, “Were not our hearts burning within us while he talked with us on the road and opened the Scriptures to us?”</a:t>
            </a:r>
          </a:p>
        </p:txBody>
      </p:sp>
    </p:spTree>
    <p:extLst>
      <p:ext uri="{BB962C8B-B14F-4D97-AF65-F5344CB8AC3E}">
        <p14:creationId xmlns:p14="http://schemas.microsoft.com/office/powerpoint/2010/main" val="3070827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87CD-BC11-728D-4D02-8AFBE1F3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/>
          <a:lstStyle/>
          <a:p>
            <a:r>
              <a:rPr lang="en-AU" dirty="0">
                <a:latin typeface="Copperplate Gothic Bold" panose="020E0705020206020404" pitchFamily="34" charset="0"/>
              </a:rPr>
              <a:t>Luke 24:1-35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3F8B-ECC1-765B-05F6-85D014891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525"/>
            <a:ext cx="10515600" cy="4351338"/>
          </a:xfrm>
        </p:spPr>
        <p:txBody>
          <a:bodyPr>
            <a:noAutofit/>
          </a:bodyPr>
          <a:lstStyle/>
          <a:p>
            <a:pPr algn="l"/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33 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They got up and returned at once to Jerusalem. There they found the Eleven and those with them, assembled together </a:t>
            </a: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34 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and saying, “It is true! The Lord has risen and has appeared to Simon.” </a:t>
            </a:r>
            <a:r>
              <a:rPr lang="en-GB" sz="2800" b="1" i="0" baseline="30000" dirty="0">
                <a:solidFill>
                  <a:srgbClr val="000000"/>
                </a:solidFill>
                <a:effectLst/>
                <a:latin typeface="system-ui"/>
              </a:rPr>
              <a:t>35 </a:t>
            </a:r>
            <a:r>
              <a:rPr lang="en-GB" sz="2800" b="0" i="0" dirty="0">
                <a:solidFill>
                  <a:srgbClr val="000000"/>
                </a:solidFill>
                <a:effectLst/>
                <a:latin typeface="system-ui"/>
              </a:rPr>
              <a:t>Then the two told what had happened on the way, and how Jesus was recognized by them when he broke the bread.</a:t>
            </a:r>
          </a:p>
          <a:p>
            <a:endParaRPr lang="en-AU" sz="2800" dirty="0">
              <a:latin typeface="Copperplate Gothic Light" panose="020E0507020206020404" pitchFamily="34" charset="0"/>
            </a:endParaRPr>
          </a:p>
          <a:p>
            <a:pPr algn="l"/>
            <a:endParaRPr lang="en-AU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693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87CD-BC11-728D-4D02-8AFBE1F3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opperplate Gothic Bold" panose="020E0705020206020404" pitchFamily="34" charset="0"/>
              </a:rPr>
              <a:t>The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3F8B-ECC1-765B-05F6-85D014891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Copperplate Gothic Light" panose="020E0507020206020404" pitchFamily="34" charset="0"/>
              </a:rPr>
              <a:t>Jesus is risen, the stone has been rolled away</a:t>
            </a:r>
          </a:p>
          <a:p>
            <a:r>
              <a:rPr lang="en-AU" dirty="0">
                <a:latin typeface="Copperplate Gothic Light" panose="020E0507020206020404" pitchFamily="34" charset="0"/>
              </a:rPr>
              <a:t>The female disciples of Christ have found the tomb empty, they have shared their report</a:t>
            </a:r>
          </a:p>
          <a:p>
            <a:r>
              <a:rPr lang="en-AU" dirty="0">
                <a:latin typeface="Copperplate Gothic Light" panose="020E0507020206020404" pitchFamily="34" charset="0"/>
              </a:rPr>
              <a:t>Peter has confirmed it but no one understands what is going on other than the women who the angels have explained it to. </a:t>
            </a:r>
          </a:p>
        </p:txBody>
      </p:sp>
    </p:spTree>
    <p:extLst>
      <p:ext uri="{BB962C8B-B14F-4D97-AF65-F5344CB8AC3E}">
        <p14:creationId xmlns:p14="http://schemas.microsoft.com/office/powerpoint/2010/main" val="1350624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87CD-BC11-728D-4D02-8AFBE1F3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opperplate Gothic Bold" panose="020E0705020206020404" pitchFamily="34" charset="0"/>
              </a:rPr>
              <a:t>The Road to Emmaus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3F8B-ECC1-765B-05F6-85D014891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Copperplate Gothic Light" panose="020E0507020206020404" pitchFamily="34" charset="0"/>
              </a:rPr>
              <a:t>We meet two disciples</a:t>
            </a:r>
          </a:p>
          <a:p>
            <a:pPr lvl="1"/>
            <a:r>
              <a:rPr lang="en-AU" dirty="0">
                <a:latin typeface="Copperplate Gothic Light" panose="020E0507020206020404" pitchFamily="34" charset="0"/>
              </a:rPr>
              <a:t>They have had arguably the worst few days of their lives</a:t>
            </a:r>
          </a:p>
          <a:p>
            <a:pPr lvl="1"/>
            <a:r>
              <a:rPr lang="en-AU" dirty="0">
                <a:latin typeface="Copperplate Gothic Light" panose="020E0507020206020404" pitchFamily="34" charset="0"/>
              </a:rPr>
              <a:t>They are confused, and hurt. </a:t>
            </a:r>
          </a:p>
          <a:p>
            <a:pPr lvl="1"/>
            <a:r>
              <a:rPr lang="en-AU" dirty="0">
                <a:latin typeface="Copperplate Gothic Light" panose="020E0507020206020404" pitchFamily="34" charset="0"/>
              </a:rPr>
              <a:t>They cant stop discussing it.</a:t>
            </a:r>
          </a:p>
        </p:txBody>
      </p:sp>
    </p:spTree>
    <p:extLst>
      <p:ext uri="{BB962C8B-B14F-4D97-AF65-F5344CB8AC3E}">
        <p14:creationId xmlns:p14="http://schemas.microsoft.com/office/powerpoint/2010/main" val="714696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87CD-BC11-728D-4D02-8AFBE1F3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opperplate Gothic Bold" panose="020E0705020206020404" pitchFamily="34" charset="0"/>
              </a:rPr>
              <a:t>The Road to Emmaus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3F8B-ECC1-765B-05F6-85D014891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Copperplate Gothic Light" panose="020E0507020206020404" pitchFamily="34" charset="0"/>
              </a:rPr>
              <a:t>Jesus comes alongside them and asks what they are talking about? </a:t>
            </a:r>
          </a:p>
          <a:p>
            <a:pPr lvl="1"/>
            <a:r>
              <a:rPr lang="en-AU" dirty="0">
                <a:latin typeface="Copperplate Gothic Light" panose="020E0507020206020404" pitchFamily="34" charset="0"/>
              </a:rPr>
              <a:t>He already painfully is aware of what has occurred and what they are talking about. </a:t>
            </a:r>
          </a:p>
          <a:p>
            <a:r>
              <a:rPr lang="en-AU" dirty="0">
                <a:latin typeface="Copperplate Gothic Light" panose="020E0507020206020404" pitchFamily="34" charset="0"/>
              </a:rPr>
              <a:t>They stop, they stand still and they vent everything that has been going on. </a:t>
            </a:r>
          </a:p>
        </p:txBody>
      </p:sp>
    </p:spTree>
    <p:extLst>
      <p:ext uri="{BB962C8B-B14F-4D97-AF65-F5344CB8AC3E}">
        <p14:creationId xmlns:p14="http://schemas.microsoft.com/office/powerpoint/2010/main" val="413537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US" sz="6000" b="1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Luke 24:1-35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649355" y="896771"/>
            <a:ext cx="10684568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4DE3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He is not here; he has risen! Remember how he told you, while he was still with you in Galilee: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'The Son of Man must be delivered into the hands of sinful men, be crucified and on the third day be raised again.' "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Then they remembered his words.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When they came back from the tomb, they told all these things to the Eleven and to all the others.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It was Mary Magdalene, Joanna, Mary the mother of James, and the others with them who told this to the apostles.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But they did not believe the women, because their words seemed to them like nonsense. </a:t>
            </a:r>
          </a:p>
        </p:txBody>
      </p:sp>
    </p:spTree>
    <p:extLst>
      <p:ext uri="{BB962C8B-B14F-4D97-AF65-F5344CB8AC3E}">
        <p14:creationId xmlns:p14="http://schemas.microsoft.com/office/powerpoint/2010/main" val="2668747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87CD-BC11-728D-4D02-8AFBE1F3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opperplate Gothic Bold" panose="020E0705020206020404" pitchFamily="34" charset="0"/>
              </a:rPr>
              <a:t>The Road to Emmaus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3F8B-ECC1-765B-05F6-85D014891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Copperplate Gothic Light" panose="020E0507020206020404" pitchFamily="34" charset="0"/>
              </a:rPr>
              <a:t>Jesus responds</a:t>
            </a:r>
          </a:p>
          <a:p>
            <a:pPr lvl="1"/>
            <a:r>
              <a:rPr lang="en-AU" dirty="0">
                <a:latin typeface="Copperplate Gothic Light" panose="020E0507020206020404" pitchFamily="34" charset="0"/>
              </a:rPr>
              <a:t>He teaches them all about it</a:t>
            </a:r>
          </a:p>
          <a:p>
            <a:pPr lvl="1"/>
            <a:r>
              <a:rPr lang="en-AU" dirty="0">
                <a:latin typeface="Copperplate Gothic Light" panose="020E0507020206020404" pitchFamily="34" charset="0"/>
              </a:rPr>
              <a:t>He shows them the truth</a:t>
            </a:r>
          </a:p>
        </p:txBody>
      </p:sp>
    </p:spTree>
    <p:extLst>
      <p:ext uri="{BB962C8B-B14F-4D97-AF65-F5344CB8AC3E}">
        <p14:creationId xmlns:p14="http://schemas.microsoft.com/office/powerpoint/2010/main" val="3676547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87CD-BC11-728D-4D02-8AFBE1F3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opperplate Gothic Bold" panose="020E0705020206020404" pitchFamily="34" charset="0"/>
              </a:rPr>
              <a:t>The Road to Emmaus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3F8B-ECC1-765B-05F6-85D014891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Copperplate Gothic Light" panose="020E0507020206020404" pitchFamily="34" charset="0"/>
              </a:rPr>
              <a:t>They arrive, and they invite Jesus to share in a meal together, a very intimate thing to do in Jewish culture. </a:t>
            </a:r>
          </a:p>
        </p:txBody>
      </p:sp>
    </p:spTree>
    <p:extLst>
      <p:ext uri="{BB962C8B-B14F-4D97-AF65-F5344CB8AC3E}">
        <p14:creationId xmlns:p14="http://schemas.microsoft.com/office/powerpoint/2010/main" val="3871558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87CD-BC11-728D-4D02-8AFBE1F3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opperplate Gothic Bold" panose="020E0705020206020404" pitchFamily="34" charset="0"/>
              </a:rPr>
              <a:t>The Four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3F8B-ECC1-765B-05F6-85D014891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Copperplate Gothic Light" panose="020E0507020206020404" pitchFamily="34" charset="0"/>
              </a:rPr>
              <a:t>1. Jesus walks alongside us inviting us to talk with him</a:t>
            </a:r>
          </a:p>
          <a:p>
            <a:r>
              <a:rPr lang="en-AU" dirty="0">
                <a:latin typeface="Copperplate Gothic Light" panose="020E0507020206020404" pitchFamily="34" charset="0"/>
              </a:rPr>
              <a:t>2. They stopped, they stilled themselves and they shared with God.  </a:t>
            </a:r>
          </a:p>
          <a:p>
            <a:pPr marL="0" indent="0">
              <a:buNone/>
            </a:pPr>
            <a:endParaRPr lang="en-AU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584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87CD-BC11-728D-4D02-8AFBE1F3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latin typeface="Copperplate Gothic Bold" panose="020E0705020206020404" pitchFamily="34" charset="0"/>
              </a:rPr>
              <a:t>The Road to Emmaus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3F8B-ECC1-765B-05F6-85D0148919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latin typeface="Copperplate Gothic Light" panose="020E0507020206020404" pitchFamily="34" charset="0"/>
              </a:rPr>
              <a:t>3. Jesus speaks back into our lives, that there is a greater purpose and our sight may need adjusting</a:t>
            </a:r>
          </a:p>
          <a:p>
            <a:r>
              <a:rPr lang="en-AU" dirty="0">
                <a:latin typeface="Copperplate Gothic Light" panose="020E0507020206020404" pitchFamily="34" charset="0"/>
              </a:rPr>
              <a:t>4. the disciples invited Jesus into intimate fellowship and finally their perception was adjust they saw the truth </a:t>
            </a:r>
          </a:p>
        </p:txBody>
      </p:sp>
    </p:spTree>
    <p:extLst>
      <p:ext uri="{BB962C8B-B14F-4D97-AF65-F5344CB8AC3E}">
        <p14:creationId xmlns:p14="http://schemas.microsoft.com/office/powerpoint/2010/main" val="3819749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87CD-BC11-728D-4D02-8AFBE1F3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AU" dirty="0">
                <a:latin typeface="Copperplate Gothic Bold" panose="020E0705020206020404" pitchFamily="34" charset="0"/>
              </a:rPr>
              <a:t>The Questions to 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3F8B-ECC1-765B-05F6-85D014891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8875"/>
            <a:ext cx="10515600" cy="4351338"/>
          </a:xfrm>
        </p:spPr>
        <p:txBody>
          <a:bodyPr/>
          <a:lstStyle/>
          <a:p>
            <a:r>
              <a:rPr lang="en-GB" dirty="0">
                <a:latin typeface="Copperplate Gothic Light" panose="020E0507020206020404" pitchFamily="34" charset="0"/>
              </a:rPr>
              <a:t>1.	Have you accepted Jesus’ invitation to bring him into the conversation?</a:t>
            </a:r>
          </a:p>
          <a:p>
            <a:r>
              <a:rPr lang="en-GB" dirty="0">
                <a:latin typeface="Copperplate Gothic Light" panose="020E0507020206020404" pitchFamily="34" charset="0"/>
              </a:rPr>
              <a:t>2.	Have you stilled yourself, and allowed the pain to flow out of you to him?</a:t>
            </a:r>
          </a:p>
          <a:p>
            <a:r>
              <a:rPr lang="en-GB" dirty="0">
                <a:latin typeface="Copperplate Gothic Light" panose="020E0507020206020404" pitchFamily="34" charset="0"/>
              </a:rPr>
              <a:t>3.	Have you stopped to listen and learn? </a:t>
            </a:r>
          </a:p>
          <a:p>
            <a:r>
              <a:rPr lang="en-GB" dirty="0">
                <a:latin typeface="Copperplate Gothic Light" panose="020E0507020206020404" pitchFamily="34" charset="0"/>
              </a:rPr>
              <a:t>4.	Have you invited Jesus to keep fellowship with you in the same way you would invite someone to share a meal with you? </a:t>
            </a:r>
          </a:p>
        </p:txBody>
      </p:sp>
    </p:spTree>
    <p:extLst>
      <p:ext uri="{BB962C8B-B14F-4D97-AF65-F5344CB8AC3E}">
        <p14:creationId xmlns:p14="http://schemas.microsoft.com/office/powerpoint/2010/main" val="59087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US" sz="6000" b="1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Luke 24:1-35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649355" y="896771"/>
            <a:ext cx="10684568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4DE3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Peter, however, got up and ran to the tomb. Bending over, he saw the strips of linen lying by themselves, and he went away, wondering to himself what had happened.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Now that same day two of them were going to a village called Emmaus, about seven miles from Jerusalem.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They were talking with each other about everything that had happened.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 they talked and discussed these things with each other, Jesus himself came up and walked along with them;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but they were kept from recognizing him. </a:t>
            </a:r>
          </a:p>
        </p:txBody>
      </p:sp>
    </p:spTree>
    <p:extLst>
      <p:ext uri="{BB962C8B-B14F-4D97-AF65-F5344CB8AC3E}">
        <p14:creationId xmlns:p14="http://schemas.microsoft.com/office/powerpoint/2010/main" val="234760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US" sz="6000" b="1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Luke 24:1-35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649355" y="896771"/>
            <a:ext cx="10684568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4DE3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 asked them, "What are you discussing together as you walk along?"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They stood still, their faces downcast. One of them, named Cleopas, asked him, "Are you only a visitor to Jerusalem and do not know the things that have happened there in these days?"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"What things?" he asked.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"About Jesus of Nazareth," they replied. "He was a prophet, powerful in word and deed before God and all the people. The chief priests and our rulers handed him over to be sentenced to death, and they crucified him; </a:t>
            </a:r>
          </a:p>
        </p:txBody>
      </p:sp>
    </p:spTree>
    <p:extLst>
      <p:ext uri="{BB962C8B-B14F-4D97-AF65-F5344CB8AC3E}">
        <p14:creationId xmlns:p14="http://schemas.microsoft.com/office/powerpoint/2010/main" val="2046657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US" sz="6000" b="1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Luke 24:1-35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649355" y="896771"/>
            <a:ext cx="10684568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4DE3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but we had hoped that he was the one who was going to redeem Israel. And what is more, it is the third day since all this took place.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 addition, some of our women amazed us. They went to the tomb early this morning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but didn't find his body. They came and told us that they had seen a vision of angels, who said he was alive.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Then some of our companions went to the tomb and found it just as the women had said, but him they did not see."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 said to them, "How foolish you are, and how slow of heart to believe all that the prophets have spoken! </a:t>
            </a:r>
          </a:p>
        </p:txBody>
      </p:sp>
    </p:spTree>
    <p:extLst>
      <p:ext uri="{BB962C8B-B14F-4D97-AF65-F5344CB8AC3E}">
        <p14:creationId xmlns:p14="http://schemas.microsoft.com/office/powerpoint/2010/main" val="12838835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US" sz="6000" b="1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Luke 24:1-35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649355" y="896771"/>
            <a:ext cx="10684568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4DE3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Did not the Christ have to suffer these things and then enter his glory?"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beginning with Moses and all the Prophets, he explained to them what was said in all the Scriptures concerning himself.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As they approached the village to which they were going, Jesus acted as if he were going farther.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But they urged him strongly, "Stay with us, for it is nearly evening; the day is almost over." So he went in to stay with them.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When he was at the table with them, he took bread, gave thanks, broke it and began to give it to them. </a:t>
            </a:r>
          </a:p>
        </p:txBody>
      </p:sp>
    </p:spTree>
    <p:extLst>
      <p:ext uri="{BB962C8B-B14F-4D97-AF65-F5344CB8AC3E}">
        <p14:creationId xmlns:p14="http://schemas.microsoft.com/office/powerpoint/2010/main" val="506610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US" sz="6000" b="1" spc="-300" dirty="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Luke 24:1-35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858077" y="782471"/>
            <a:ext cx="10684568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4DE3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Then their eyes were opened and they recognized him, and he disappeared from their sight.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They asked each other, "Were not our hearts burning within us while he talked with us on the road and opened the Scriptures to us?"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They got up and returned at once to Jerusalem. There they found the Eleven and those with them, assembled together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34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saying, "It is true! The Lord has risen and has appeared to Simon."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Then the two told what had happened on the way, and how Jesus was recognized by them when he broke the bread. </a:t>
            </a:r>
          </a:p>
        </p:txBody>
      </p:sp>
    </p:spTree>
    <p:extLst>
      <p:ext uri="{BB962C8B-B14F-4D97-AF65-F5344CB8AC3E}">
        <p14:creationId xmlns:p14="http://schemas.microsoft.com/office/powerpoint/2010/main" val="146116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778BC-C319-5492-CCF2-CEA68FEB5C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26301A-21C2-D029-EB0B-CF43BBB71E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3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287CD-BC11-728D-4D02-8AFBE1F34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900"/>
            <a:ext cx="10515600" cy="1325563"/>
          </a:xfrm>
        </p:spPr>
        <p:txBody>
          <a:bodyPr/>
          <a:lstStyle/>
          <a:p>
            <a:r>
              <a:rPr lang="en-AU" dirty="0">
                <a:latin typeface="Copperplate Gothic Bold" panose="020E0705020206020404" pitchFamily="34" charset="0"/>
              </a:rPr>
              <a:t>Luke 24:1-35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A3F8B-ECC1-765B-05F6-85D014891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5525"/>
            <a:ext cx="10515600" cy="4351338"/>
          </a:xfrm>
        </p:spPr>
        <p:txBody>
          <a:bodyPr>
            <a:noAutofit/>
          </a:bodyPr>
          <a:lstStyle/>
          <a:p>
            <a:pPr algn="l"/>
            <a:r>
              <a:rPr lang="en-GB" b="1" i="0" dirty="0">
                <a:solidFill>
                  <a:srgbClr val="000000"/>
                </a:solidFill>
                <a:effectLst/>
                <a:latin typeface="system-ui"/>
              </a:rPr>
              <a:t>24 </a:t>
            </a:r>
            <a:r>
              <a:rPr lang="en-GB" b="0" i="0" dirty="0">
                <a:solidFill>
                  <a:srgbClr val="000000"/>
                </a:solidFill>
                <a:effectLst/>
                <a:latin typeface="system-ui"/>
              </a:rPr>
              <a:t>On the first day of the week, very early in the morning, the women took the spices they had prepared and went to the tomb. </a:t>
            </a:r>
            <a:r>
              <a:rPr lang="en-GB" b="1" i="0" baseline="30000" dirty="0">
                <a:solidFill>
                  <a:srgbClr val="000000"/>
                </a:solidFill>
                <a:effectLst/>
                <a:latin typeface="system-ui"/>
              </a:rPr>
              <a:t>2 </a:t>
            </a:r>
            <a:r>
              <a:rPr lang="en-GB" b="0" i="0" dirty="0">
                <a:solidFill>
                  <a:srgbClr val="000000"/>
                </a:solidFill>
                <a:effectLst/>
                <a:latin typeface="system-ui"/>
              </a:rPr>
              <a:t>They found the stone rolled away from the tomb, </a:t>
            </a:r>
            <a:r>
              <a:rPr lang="en-GB" b="1" i="0" baseline="30000" dirty="0">
                <a:solidFill>
                  <a:srgbClr val="000000"/>
                </a:solidFill>
                <a:effectLst/>
                <a:latin typeface="system-ui"/>
              </a:rPr>
              <a:t>3 </a:t>
            </a:r>
            <a:r>
              <a:rPr lang="en-GB" b="0" i="0" dirty="0">
                <a:solidFill>
                  <a:srgbClr val="000000"/>
                </a:solidFill>
                <a:effectLst/>
                <a:latin typeface="system-ui"/>
              </a:rPr>
              <a:t>but when they entered, they did not find the body of the Lord Jesus. </a:t>
            </a:r>
            <a:r>
              <a:rPr lang="en-GB" b="1" i="0" baseline="30000" dirty="0">
                <a:solidFill>
                  <a:srgbClr val="000000"/>
                </a:solidFill>
                <a:effectLst/>
                <a:latin typeface="system-ui"/>
              </a:rPr>
              <a:t>4 </a:t>
            </a:r>
            <a:r>
              <a:rPr lang="en-GB" b="0" i="0" dirty="0">
                <a:solidFill>
                  <a:srgbClr val="000000"/>
                </a:solidFill>
                <a:effectLst/>
                <a:latin typeface="system-ui"/>
              </a:rPr>
              <a:t>While they were wondering about this, suddenly two men in clothes that gleamed like lightning stood beside them. </a:t>
            </a:r>
            <a:r>
              <a:rPr lang="en-GB" b="1" i="0" baseline="30000" dirty="0">
                <a:solidFill>
                  <a:srgbClr val="000000"/>
                </a:solidFill>
                <a:effectLst/>
                <a:latin typeface="system-ui"/>
              </a:rPr>
              <a:t>5 </a:t>
            </a:r>
            <a:r>
              <a:rPr lang="en-GB" b="0" i="0" dirty="0">
                <a:solidFill>
                  <a:srgbClr val="000000"/>
                </a:solidFill>
                <a:effectLst/>
                <a:latin typeface="system-ui"/>
              </a:rPr>
              <a:t>In their fright the women bowed down with their faces to the ground, but the men said to them, “Why do you look for the living among the dead?</a:t>
            </a:r>
            <a:endParaRPr lang="en-AU" dirty="0">
              <a:latin typeface="Copperplate Gothic Light" panose="020E0507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645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1985</Words>
  <Application>Microsoft Office PowerPoint</Application>
  <PresentationFormat>Widescreen</PresentationFormat>
  <Paragraphs>75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Copperplate Gothic Bold</vt:lpstr>
      <vt:lpstr>Copperplate Gothic Light</vt:lpstr>
      <vt:lpstr>Corbel</vt:lpstr>
      <vt:lpstr>system-ui</vt:lpstr>
      <vt:lpstr>Office Theme</vt:lpstr>
      <vt:lpstr>Depth</vt:lpstr>
      <vt:lpstr>Luke 24:1-35</vt:lpstr>
      <vt:lpstr>Luke 24:1-35</vt:lpstr>
      <vt:lpstr>Luke 24:1-35</vt:lpstr>
      <vt:lpstr>Luke 24:1-35</vt:lpstr>
      <vt:lpstr>Luke 24:1-35</vt:lpstr>
      <vt:lpstr>Luke 24:1-35</vt:lpstr>
      <vt:lpstr>Luke 24:1-35</vt:lpstr>
      <vt:lpstr>PowerPoint Presentation</vt:lpstr>
      <vt:lpstr>Luke 24:1-35</vt:lpstr>
      <vt:lpstr>Luke 24:1-35</vt:lpstr>
      <vt:lpstr>Luke 24:1-35</vt:lpstr>
      <vt:lpstr>Luke 24:1-35</vt:lpstr>
      <vt:lpstr>Luke 24:1-35</vt:lpstr>
      <vt:lpstr>Luke 24:1-35</vt:lpstr>
      <vt:lpstr>Luke 24:1-35</vt:lpstr>
      <vt:lpstr>Luke 24:1-35</vt:lpstr>
      <vt:lpstr>The Context</vt:lpstr>
      <vt:lpstr>The Road to Emmaus</vt:lpstr>
      <vt:lpstr>The Road to Emmaus</vt:lpstr>
      <vt:lpstr>The Road to Emmaus</vt:lpstr>
      <vt:lpstr>The Road to Emmaus</vt:lpstr>
      <vt:lpstr>The Four points</vt:lpstr>
      <vt:lpstr>The Road to Emmaus</vt:lpstr>
      <vt:lpstr>The Questions to ask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Kenneally</dc:creator>
  <cp:lastModifiedBy>Streamer</cp:lastModifiedBy>
  <cp:revision>2</cp:revision>
  <dcterms:created xsi:type="dcterms:W3CDTF">2023-04-15T13:27:03Z</dcterms:created>
  <dcterms:modified xsi:type="dcterms:W3CDTF">2023-04-15T23:20:33Z</dcterms:modified>
</cp:coreProperties>
</file>